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6" r:id="rId7"/>
    <p:sldId id="263" r:id="rId8"/>
    <p:sldId id="267" r:id="rId9"/>
    <p:sldId id="265" r:id="rId10"/>
    <p:sldId id="264" r:id="rId11"/>
  </p:sldIdLst>
  <p:sldSz cx="12192000" cy="6858000"/>
  <p:notesSz cx="6858000" cy="9144000"/>
  <p:embeddedFontLst>
    <p:embeddedFont>
      <p:font typeface="나눔고딕OTF ExtraBold" panose="020D0904000000000000" pitchFamily="34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3"/>
    <a:srgbClr val="221B14"/>
    <a:srgbClr val="97795B"/>
    <a:srgbClr val="F9F4E7"/>
    <a:srgbClr val="FC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EBB99-87E0-4BD5-AF9C-2C9B0336B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3B7944-5F3A-4717-9740-A0C121ABE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B3F37-028C-4155-8CF5-700BD49C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D0DD4-A254-45A9-970B-1823E08A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FEE09-6A0D-4D6A-890F-967A3A8F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9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3417C-F29E-48A1-B971-F495B4B9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8F176-358F-4A16-9D8F-87E1CF4AD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98A3B-C340-4FB4-A6E5-1E81FF61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4C55F-8E76-4EA5-831C-70678AE3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26967-CAB3-4BCD-87E9-412A002D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7861A6-DCE3-4529-AF0A-CBB19AF37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CACF3-FCD6-4AF4-92E3-5DA50A4CE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F6E0B-71B3-4045-AAAA-A3DC9ABD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1666F-2C17-4197-9435-58BC97A2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D5F59-1ABA-4387-937A-9124C140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5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1C982-7617-4B15-814C-1E0CE95E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7CEC7-CE51-40E5-850D-B030876D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C0AA1-59E9-4E9F-99B1-FEECB2F1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5ACF5-B014-4E4A-A514-46CF5ABC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1C3C3-D94E-4FB3-B933-2DB49AC1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4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D16E1-9191-4167-8E90-17F54AA8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CB31C0-CA15-4B95-85CC-CE16D97A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0597C-CD6C-4671-A1E2-798439C1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AD1C4-E5F1-4F04-9F61-B7257839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8CE50-36BB-434C-A183-6AED7911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31CAA-6967-4529-8102-3D0999D2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E4846-B0FD-4E3D-B823-C28562D12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0173D-4C52-45AE-B793-12EF027B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A7A57-7DC3-4B5C-A24F-E6AEA056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8AD4E-2EDC-498F-9F32-67E30662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A33C7A-2FF0-477B-AE68-414B6252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1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70712-3C73-46B1-AB2E-A6231312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75EE1-8710-4F6B-A0A4-56FB87F1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6A638C-3447-40F8-9FF0-25C295B21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EEF14C-C105-4E7C-AC2B-10CCB0983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D79FD-06C8-44B2-AB96-856792615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CED1E2-A804-48CE-A44C-66C0E3BB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68260B-8E84-41DD-831C-54E1314A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71FC5A-34EC-43F4-9AEC-88E74A67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5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43ED0-DF54-4759-B11F-F0ED59E2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B8849-7F96-4724-9FD4-D90689A2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F83CA7-370A-4CE5-92FF-7A98405D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04D126-4B08-424F-BF4E-8DBD9755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6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192A1C-FD8B-465B-A79E-4C5FD1C9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1DD8D3-E6DB-4068-ADEC-F2881396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4BEE2-5951-4DC0-8596-7D4F8C95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5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C3961-0230-409F-9B8B-0455E8BF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E1C54-BDDC-4BEA-8C8D-CDDDF6BC9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4239D-2490-43CE-8772-C67814BFB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2141F-7D99-4119-84F0-3CB50F86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52B5A8-A0DC-4D9C-B976-37F05390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0E6C39-3F59-423A-8459-E7402783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3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4B3FB-577A-4643-86AB-14B05223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C301DD-15C1-4596-B8F4-21AA3F3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EFFD9-AF8C-485C-B328-C9F11B209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B516BC-9C70-46FD-A2B5-68D00CD4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7717-37D2-490C-9489-1344CEA6D0C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6BDA6-C5D2-486D-84E3-69AEEA78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131DF-4778-4347-9166-B29974B7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1138-E680-4A09-B72F-9D8400B90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9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B36DDD-884F-4FD9-906B-483FC466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AF09E7-5642-4378-8BA7-20702CFC0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9532F-EAEC-40EE-9D5E-1F11712F2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</a:lstStyle>
          <a:p>
            <a:fld id="{EFD67717-37D2-490C-9489-1344CEA6D0CC}" type="datetimeFigureOut">
              <a:rPr lang="ko-KR" altLang="en-US" smtClean="0"/>
              <a:pPr/>
              <a:t>2021-11-14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35516-D695-4E6B-A07F-0115B8AD9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39142-B053-45B6-85D5-4965BCACB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</a:lstStyle>
          <a:p>
            <a:fld id="{08D81138-E680-4A09-B72F-9D8400B900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13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OTF ExtraBold" panose="020D0904000000000000" pitchFamily="34" charset="-127"/>
          <a:ea typeface="나눔고딕OTF ExtraBold" panose="020D09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D5D930-63FF-4EB9-A0E1-5E36AC779FB9}"/>
              </a:ext>
            </a:extLst>
          </p:cNvPr>
          <p:cNvSpPr txBox="1"/>
          <p:nvPr/>
        </p:nvSpPr>
        <p:spPr>
          <a:xfrm>
            <a:off x="4341289" y="2868831"/>
            <a:ext cx="35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FINAL PROJECT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29BD7-18C5-4840-9126-090811E762D5}"/>
              </a:ext>
            </a:extLst>
          </p:cNvPr>
          <p:cNvSpPr txBox="1"/>
          <p:nvPr/>
        </p:nvSpPr>
        <p:spPr>
          <a:xfrm>
            <a:off x="3708400" y="2222500"/>
            <a:ext cx="510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2D Digital Compositing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737AA-3B02-4735-8616-5EB45BEAC4C7}"/>
              </a:ext>
            </a:extLst>
          </p:cNvPr>
          <p:cNvSpPr txBox="1"/>
          <p:nvPr/>
        </p:nvSpPr>
        <p:spPr>
          <a:xfrm>
            <a:off x="4536438" y="5291339"/>
            <a:ext cx="311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B893272 Choi </a:t>
            </a:r>
            <a:r>
              <a:rPr lang="en-US" altLang="ko-KR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Younghyeon</a:t>
            </a:r>
            <a:endParaRPr lang="ko-KR" altLang="en-US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4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4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이(가) 표시된 사진&#10;&#10;자동 생성된 설명">
            <a:extLst>
              <a:ext uri="{FF2B5EF4-FFF2-40B4-BE49-F238E27FC236}">
                <a16:creationId xmlns:a16="http://schemas.microsoft.com/office/drawing/2014/main" id="{CDDC6061-3198-468E-9BFB-508C95CB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2"/>
          </a:xfrm>
          <a:prstGeom prst="rect">
            <a:avLst/>
          </a:prstGeom>
        </p:spPr>
      </p:pic>
      <p:pic>
        <p:nvPicPr>
          <p:cNvPr id="7" name="그림 6" descr="텍스트, 사람, 젊은이(가) 표시된 사진&#10;&#10;자동 생성된 설명">
            <a:extLst>
              <a:ext uri="{FF2B5EF4-FFF2-40B4-BE49-F238E27FC236}">
                <a16:creationId xmlns:a16="http://schemas.microsoft.com/office/drawing/2014/main" id="{57ECA707-CE63-4614-AF25-B31106DA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FC6AC-4081-49FB-A16E-1D32FB747799}"/>
              </a:ext>
            </a:extLst>
          </p:cNvPr>
          <p:cNvSpPr txBox="1"/>
          <p:nvPr/>
        </p:nvSpPr>
        <p:spPr>
          <a:xfrm>
            <a:off x="3604709" y="919328"/>
            <a:ext cx="498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&lt;</a:t>
            </a:r>
            <a:r>
              <a:rPr lang="ko-KR" altLang="en-US" sz="2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나니아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연대기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/The Chronicles of Narnia&gt;</a:t>
            </a:r>
          </a:p>
        </p:txBody>
      </p:sp>
    </p:spTree>
    <p:extLst>
      <p:ext uri="{BB962C8B-B14F-4D97-AF65-F5344CB8AC3E}">
        <p14:creationId xmlns:p14="http://schemas.microsoft.com/office/powerpoint/2010/main" val="418871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557DE9-EDB8-4621-B4E2-81B285FC29E0}"/>
              </a:ext>
            </a:extLst>
          </p:cNvPr>
          <p:cNvSpPr txBox="1"/>
          <p:nvPr/>
        </p:nvSpPr>
        <p:spPr>
          <a:xfrm>
            <a:off x="8331200" y="3061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61B6E-F33E-427A-B822-164F64AFAA46}"/>
              </a:ext>
            </a:extLst>
          </p:cNvPr>
          <p:cNvSpPr txBox="1"/>
          <p:nvPr/>
        </p:nvSpPr>
        <p:spPr>
          <a:xfrm>
            <a:off x="7853110" y="3136611"/>
            <a:ext cx="2583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Secret Room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3A457-C795-4B2E-A36A-67C3CBAB12E3}"/>
              </a:ext>
            </a:extLst>
          </p:cNvPr>
          <p:cNvSpPr txBox="1"/>
          <p:nvPr/>
        </p:nvSpPr>
        <p:spPr>
          <a:xfrm>
            <a:off x="5629494" y="3244334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MERGE</a:t>
            </a:r>
            <a:endParaRPr lang="ko-KR" altLang="en-US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A9AB4-E339-4D28-BFDF-AC1906D9F0AF}"/>
              </a:ext>
            </a:extLst>
          </p:cNvPr>
          <p:cNvSpPr txBox="1"/>
          <p:nvPr/>
        </p:nvSpPr>
        <p:spPr>
          <a:xfrm>
            <a:off x="3142985" y="3136612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Closet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93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29D35F-7468-486D-B3C0-DF64E832B55B}"/>
              </a:ext>
            </a:extLst>
          </p:cNvPr>
          <p:cNvSpPr txBox="1"/>
          <p:nvPr/>
        </p:nvSpPr>
        <p:spPr>
          <a:xfrm>
            <a:off x="6891538" y="2406987"/>
            <a:ext cx="318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Clothes – </a:t>
            </a:r>
            <a:r>
              <a:rPr lang="en-US" altLang="ko-KR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ChromaKey</a:t>
            </a:r>
            <a:endParaRPr lang="ko-KR" altLang="en-US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21ADB-1999-49DB-A61D-242C2E3C5057}"/>
              </a:ext>
            </a:extLst>
          </p:cNvPr>
          <p:cNvSpPr txBox="1"/>
          <p:nvPr/>
        </p:nvSpPr>
        <p:spPr>
          <a:xfrm>
            <a:off x="6891538" y="3198167"/>
            <a:ext cx="257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Camera Tracking</a:t>
            </a:r>
            <a:endParaRPr lang="ko-KR" altLang="en-US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77D97-C5D9-453C-8FE8-241E9BE42A7B}"/>
              </a:ext>
            </a:extLst>
          </p:cNvPr>
          <p:cNvSpPr txBox="1"/>
          <p:nvPr/>
        </p:nvSpPr>
        <p:spPr>
          <a:xfrm>
            <a:off x="6891538" y="3989347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Roto(Painting)</a:t>
            </a:r>
            <a:endParaRPr lang="ko-KR" altLang="en-US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2BCC87-4A97-4F84-AAD4-7EE505A5DD2D}"/>
              </a:ext>
            </a:extLst>
          </p:cNvPr>
          <p:cNvCxnSpPr>
            <a:cxnSpLocks/>
          </p:cNvCxnSpPr>
          <p:nvPr/>
        </p:nvCxnSpPr>
        <p:spPr>
          <a:xfrm flipV="1">
            <a:off x="6096000" y="1490773"/>
            <a:ext cx="0" cy="3876449"/>
          </a:xfrm>
          <a:prstGeom prst="line">
            <a:avLst/>
          </a:prstGeom>
          <a:ln w="31750">
            <a:solidFill>
              <a:srgbClr val="221B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B240D8-50BB-4C59-95E9-7BB465719457}"/>
              </a:ext>
            </a:extLst>
          </p:cNvPr>
          <p:cNvSpPr txBox="1"/>
          <p:nvPr/>
        </p:nvSpPr>
        <p:spPr>
          <a:xfrm>
            <a:off x="2155536" y="3136612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Closet Plate Plan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55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8338F5D-0A8B-4E7F-8D79-1BC90F40695D}"/>
              </a:ext>
            </a:extLst>
          </p:cNvPr>
          <p:cNvGrpSpPr/>
          <p:nvPr/>
        </p:nvGrpSpPr>
        <p:grpSpPr>
          <a:xfrm>
            <a:off x="6891538" y="1985082"/>
            <a:ext cx="3490058" cy="2882170"/>
            <a:chOff x="6891538" y="2083930"/>
            <a:chExt cx="3490058" cy="2882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1DB73-1052-448C-A29E-8466836539E8}"/>
                </a:ext>
              </a:extLst>
            </p:cNvPr>
            <p:cNvSpPr txBox="1"/>
            <p:nvPr/>
          </p:nvSpPr>
          <p:spPr>
            <a:xfrm>
              <a:off x="6891538" y="2083930"/>
              <a:ext cx="3490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2D / 3D Matte Painting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680E38-F8A0-4EDE-9D77-99E5D2D7895A}"/>
                </a:ext>
              </a:extLst>
            </p:cNvPr>
            <p:cNvSpPr txBox="1"/>
            <p:nvPr/>
          </p:nvSpPr>
          <p:spPr>
            <a:xfrm>
              <a:off x="6892831" y="2890765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Card / Edit Geo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4B5547-E522-4AC7-98DA-F9F9A472FB21}"/>
                </a:ext>
              </a:extLst>
            </p:cNvPr>
            <p:cNvSpPr txBox="1"/>
            <p:nvPr/>
          </p:nvSpPr>
          <p:spPr>
            <a:xfrm>
              <a:off x="6891538" y="3697600"/>
              <a:ext cx="2993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2D(Planar) Tracking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B722CC-38A3-471E-AC96-61F4E15277A9}"/>
                </a:ext>
              </a:extLst>
            </p:cNvPr>
            <p:cNvSpPr txBox="1"/>
            <p:nvPr/>
          </p:nvSpPr>
          <p:spPr>
            <a:xfrm>
              <a:off x="6891538" y="4504435"/>
              <a:ext cx="195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Rotoscoping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3B1CBA-9B02-4FC9-831A-C2891FCBC4EE}"/>
              </a:ext>
            </a:extLst>
          </p:cNvPr>
          <p:cNvCxnSpPr>
            <a:cxnSpLocks/>
          </p:cNvCxnSpPr>
          <p:nvPr/>
        </p:nvCxnSpPr>
        <p:spPr>
          <a:xfrm flipV="1">
            <a:off x="6096000" y="1490773"/>
            <a:ext cx="0" cy="3876449"/>
          </a:xfrm>
          <a:prstGeom prst="line">
            <a:avLst/>
          </a:prstGeom>
          <a:ln w="31750">
            <a:solidFill>
              <a:srgbClr val="221B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4EB5E5-1BBF-477F-A1CD-895528ABDD8D}"/>
              </a:ext>
            </a:extLst>
          </p:cNvPr>
          <p:cNvSpPr txBox="1"/>
          <p:nvPr/>
        </p:nvSpPr>
        <p:spPr>
          <a:xfrm>
            <a:off x="945055" y="3136609"/>
            <a:ext cx="4558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Secret Room Plate Plan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8338F5D-0A8B-4E7F-8D79-1BC90F40695D}"/>
              </a:ext>
            </a:extLst>
          </p:cNvPr>
          <p:cNvGrpSpPr/>
          <p:nvPr/>
        </p:nvGrpSpPr>
        <p:grpSpPr>
          <a:xfrm>
            <a:off x="6891538" y="1985082"/>
            <a:ext cx="2541080" cy="2882170"/>
            <a:chOff x="6891538" y="2083930"/>
            <a:chExt cx="2541080" cy="2882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1DB73-1052-448C-A29E-8466836539E8}"/>
                </a:ext>
              </a:extLst>
            </p:cNvPr>
            <p:cNvSpPr txBox="1"/>
            <p:nvPr/>
          </p:nvSpPr>
          <p:spPr>
            <a:xfrm>
              <a:off x="6891538" y="2083930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Card / Edit Geo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680E38-F8A0-4EDE-9D77-99E5D2D7895A}"/>
                </a:ext>
              </a:extLst>
            </p:cNvPr>
            <p:cNvSpPr txBox="1"/>
            <p:nvPr/>
          </p:nvSpPr>
          <p:spPr>
            <a:xfrm>
              <a:off x="6892831" y="2890765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Scene / Camera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4B5547-E522-4AC7-98DA-F9F9A472FB21}"/>
                </a:ext>
              </a:extLst>
            </p:cNvPr>
            <p:cNvSpPr txBox="1"/>
            <p:nvPr/>
          </p:nvSpPr>
          <p:spPr>
            <a:xfrm>
              <a:off x="6891538" y="3697600"/>
              <a:ext cx="2074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Color Correct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B722CC-38A3-471E-AC96-61F4E15277A9}"/>
                </a:ext>
              </a:extLst>
            </p:cNvPr>
            <p:cNvSpPr txBox="1"/>
            <p:nvPr/>
          </p:nvSpPr>
          <p:spPr>
            <a:xfrm>
              <a:off x="6891538" y="4504435"/>
              <a:ext cx="2541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Roto / </a:t>
              </a:r>
              <a:r>
                <a:rPr lang="en-US" altLang="ko-KR" sz="2400" dirty="0" err="1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RotoPaint</a:t>
              </a:r>
              <a:endPara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3B1CBA-9B02-4FC9-831A-C2891FCBC4EE}"/>
              </a:ext>
            </a:extLst>
          </p:cNvPr>
          <p:cNvCxnSpPr>
            <a:cxnSpLocks/>
          </p:cNvCxnSpPr>
          <p:nvPr/>
        </p:nvCxnSpPr>
        <p:spPr>
          <a:xfrm flipV="1">
            <a:off x="6096000" y="1490773"/>
            <a:ext cx="0" cy="3876449"/>
          </a:xfrm>
          <a:prstGeom prst="line">
            <a:avLst/>
          </a:prstGeom>
          <a:ln w="31750">
            <a:solidFill>
              <a:srgbClr val="221B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481844-BE94-42C2-AE70-B0A0E702EAA1}"/>
              </a:ext>
            </a:extLst>
          </p:cNvPr>
          <p:cNvSpPr txBox="1"/>
          <p:nvPr/>
        </p:nvSpPr>
        <p:spPr>
          <a:xfrm>
            <a:off x="4095597" y="3136609"/>
            <a:ext cx="1408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Merge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68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2769E-45FB-4F41-993A-A67AA27654D9}"/>
              </a:ext>
            </a:extLst>
          </p:cNvPr>
          <p:cNvSpPr txBox="1"/>
          <p:nvPr/>
        </p:nvSpPr>
        <p:spPr>
          <a:xfrm>
            <a:off x="5721538" y="87793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Ref.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542967-5B55-4924-873C-19C4936A67CB}"/>
              </a:ext>
            </a:extLst>
          </p:cNvPr>
          <p:cNvGrpSpPr/>
          <p:nvPr/>
        </p:nvGrpSpPr>
        <p:grpSpPr>
          <a:xfrm>
            <a:off x="1441047" y="1339599"/>
            <a:ext cx="9309906" cy="4033114"/>
            <a:chOff x="1500931" y="1257300"/>
            <a:chExt cx="9309906" cy="4033114"/>
          </a:xfrm>
        </p:grpSpPr>
        <p:pic>
          <p:nvPicPr>
            <p:cNvPr id="13" name="그림 12" descr="건물, 금속, 플랫폼, 법원이(가) 표시된 사진&#10;&#10;자동 생성된 설명">
              <a:extLst>
                <a:ext uri="{FF2B5EF4-FFF2-40B4-BE49-F238E27FC236}">
                  <a16:creationId xmlns:a16="http://schemas.microsoft.com/office/drawing/2014/main" id="{94524D05-1E05-4298-9A8C-A555EC0F0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94" b="37033"/>
            <a:stretch/>
          </p:blipFill>
          <p:spPr>
            <a:xfrm>
              <a:off x="4787305" y="2891880"/>
              <a:ext cx="2369180" cy="1238431"/>
            </a:xfrm>
            <a:prstGeom prst="rect">
              <a:avLst/>
            </a:prstGeom>
          </p:spPr>
        </p:pic>
        <p:pic>
          <p:nvPicPr>
            <p:cNvPr id="14" name="그림 13" descr="벽, 건물, 바닥, 실내이(가) 표시된 사진&#10;&#10;자동 생성된 설명">
              <a:extLst>
                <a:ext uri="{FF2B5EF4-FFF2-40B4-BE49-F238E27FC236}">
                  <a16:creationId xmlns:a16="http://schemas.microsoft.com/office/drawing/2014/main" id="{32F76B10-296C-4ED2-906E-3FA1B46E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14" b="39076"/>
            <a:stretch/>
          </p:blipFill>
          <p:spPr>
            <a:xfrm>
              <a:off x="4787305" y="4199199"/>
              <a:ext cx="2369180" cy="1091215"/>
            </a:xfrm>
            <a:prstGeom prst="rect">
              <a:avLst/>
            </a:prstGeom>
          </p:spPr>
        </p:pic>
        <p:pic>
          <p:nvPicPr>
            <p:cNvPr id="11" name="Picture 2" descr="가벼운, 건물, 건설의 무료 스톡 사진">
              <a:extLst>
                <a:ext uri="{FF2B5EF4-FFF2-40B4-BE49-F238E27FC236}">
                  <a16:creationId xmlns:a16="http://schemas.microsoft.com/office/drawing/2014/main" id="{BAE69CFC-E200-4DD9-BCAF-0085A3707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368" y="2891880"/>
              <a:ext cx="3594469" cy="239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건물, 바닥, 보도이(가) 표시된 사진&#10;&#10;자동 생성된 설명">
              <a:extLst>
                <a:ext uri="{FF2B5EF4-FFF2-40B4-BE49-F238E27FC236}">
                  <a16:creationId xmlns:a16="http://schemas.microsoft.com/office/drawing/2014/main" id="{6F6EC326-702E-481E-8D31-D06B03CF9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931" y="1257300"/>
              <a:ext cx="3226491" cy="4033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11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31E4F9A-47AB-437E-AD77-5BB4AA524AF1}"/>
              </a:ext>
            </a:extLst>
          </p:cNvPr>
          <p:cNvGrpSpPr/>
          <p:nvPr/>
        </p:nvGrpSpPr>
        <p:grpSpPr>
          <a:xfrm>
            <a:off x="1633448" y="1848191"/>
            <a:ext cx="8925104" cy="3161617"/>
            <a:chOff x="1694497" y="1629988"/>
            <a:chExt cx="8925104" cy="3161617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EA3C6F06-D4EF-450A-A1E7-95B0A92BCE47}"/>
                </a:ext>
              </a:extLst>
            </p:cNvPr>
            <p:cNvSpPr txBox="1"/>
            <p:nvPr/>
          </p:nvSpPr>
          <p:spPr>
            <a:xfrm>
              <a:off x="8680450" y="2826166"/>
              <a:ext cx="1547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두 이미지끼리</a:t>
              </a:r>
              <a:endPara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  <a:p>
              <a:pPr algn="ctr"/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결합시키기</a:t>
              </a: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DB257DDA-698A-4253-BC20-FC5B0377843C}"/>
                </a:ext>
              </a:extLst>
            </p:cNvPr>
            <p:cNvSpPr txBox="1"/>
            <p:nvPr/>
          </p:nvSpPr>
          <p:spPr>
            <a:xfrm>
              <a:off x="3054444" y="1634769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옷장 촬영 영상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845789-ACEC-461C-8FF1-D6728CDD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784526" y="2463305"/>
              <a:ext cx="4311474" cy="1248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E852900-BD23-42FF-987A-96667810CD3D}"/>
                </a:ext>
              </a:extLst>
            </p:cNvPr>
            <p:cNvGrpSpPr/>
            <p:nvPr/>
          </p:nvGrpSpPr>
          <p:grpSpPr>
            <a:xfrm>
              <a:off x="1694497" y="2834487"/>
              <a:ext cx="1920206" cy="1948704"/>
              <a:chOff x="1784526" y="2842900"/>
              <a:chExt cx="1920206" cy="1948704"/>
            </a:xfrm>
          </p:grpSpPr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A485AA89-4D50-42C8-9B67-838769AF6B0F}"/>
                  </a:ext>
                </a:extLst>
              </p:cNvPr>
              <p:cNvSpPr txBox="1"/>
              <p:nvPr/>
            </p:nvSpPr>
            <p:spPr>
              <a:xfrm>
                <a:off x="1830757" y="2842900"/>
                <a:ext cx="1827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옷장을 열고</a:t>
                </a:r>
                <a:endPara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  <a:p>
                <a:pPr algn="ctr"/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옷을 젖히는 장면</a:t>
                </a:r>
                <a:endPara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1F721C5-4E76-475F-A003-21C8B9280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897" y="3782412"/>
                <a:ext cx="1625464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293B4-D753-4508-867D-22F0F4218AD8}"/>
                  </a:ext>
                </a:extLst>
              </p:cNvPr>
              <p:cNvSpPr txBox="1"/>
              <p:nvPr/>
            </p:nvSpPr>
            <p:spPr>
              <a:xfrm>
                <a:off x="1784526" y="4145273"/>
                <a:ext cx="19202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실사 촬영 영상</a:t>
                </a:r>
                <a:endPara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  <a:p>
                <a:pPr algn="ctr"/>
                <a:r>
                  <a:rPr lang="en-US" altLang="ko-KR" dirty="0" err="1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ChormaKey</a:t>
                </a:r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 작업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4BEEB33-E1BE-45DE-9AA0-3A556DB52840}"/>
                </a:ext>
              </a:extLst>
            </p:cNvPr>
            <p:cNvGrpSpPr/>
            <p:nvPr/>
          </p:nvGrpSpPr>
          <p:grpSpPr>
            <a:xfrm>
              <a:off x="4015977" y="2826166"/>
              <a:ext cx="1957162" cy="1965439"/>
              <a:chOff x="4015977" y="2826166"/>
              <a:chExt cx="1957162" cy="1965439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CE002F-7F9A-4A4E-A14C-54BF2062F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1826" y="3782413"/>
                <a:ext cx="1625464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">
                <a:extLst>
                  <a:ext uri="{FF2B5EF4-FFF2-40B4-BE49-F238E27FC236}">
                    <a16:creationId xmlns:a16="http://schemas.microsoft.com/office/drawing/2014/main" id="{BD169CF9-89B8-4881-8D5F-A44D148D4095}"/>
                  </a:ext>
                </a:extLst>
              </p:cNvPr>
              <p:cNvSpPr txBox="1"/>
              <p:nvPr/>
            </p:nvSpPr>
            <p:spPr>
              <a:xfrm>
                <a:off x="4080686" y="2826166"/>
                <a:ext cx="1827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옷장을 열고</a:t>
                </a:r>
                <a:endPara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  <a:p>
                <a:pPr algn="ctr"/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옷을 젖히는 장면</a:t>
                </a:r>
                <a:endPara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D532BF-7279-4784-B701-7BCDECA4F2EB}"/>
                  </a:ext>
                </a:extLst>
              </p:cNvPr>
              <p:cNvSpPr txBox="1"/>
              <p:nvPr/>
            </p:nvSpPr>
            <p:spPr>
              <a:xfrm>
                <a:off x="4015977" y="4145274"/>
                <a:ext cx="19571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알파 추출된 영상 </a:t>
                </a:r>
                <a:r>
                  <a:rPr lang="en-US" altLang="ko-KR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Card</a:t>
                </a:r>
                <a:r>
                  <a:rPr lang="ko-KR" altLang="en-US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로 불러오기</a:t>
                </a: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2E2E805-8EC5-4572-82FF-AA14D8410BB6}"/>
                </a:ext>
              </a:extLst>
            </p:cNvPr>
            <p:cNvCxnSpPr>
              <a:cxnSpLocks/>
            </p:cNvCxnSpPr>
            <p:nvPr/>
          </p:nvCxnSpPr>
          <p:spPr>
            <a:xfrm>
              <a:off x="6397048" y="2463305"/>
              <a:ext cx="1725025" cy="619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13949824-E3F4-418F-9B10-21917A01CAB2}"/>
                </a:ext>
              </a:extLst>
            </p:cNvPr>
            <p:cNvSpPr txBox="1"/>
            <p:nvPr/>
          </p:nvSpPr>
          <p:spPr>
            <a:xfrm>
              <a:off x="6661094" y="2842900"/>
              <a:ext cx="1266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매트페인팅</a:t>
              </a:r>
              <a:endPara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  <a:p>
              <a:pPr algn="ctr"/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합성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90D4359-D849-4D1F-839C-EFF1A533C850}"/>
                </a:ext>
              </a:extLst>
            </p:cNvPr>
            <p:cNvCxnSpPr>
              <a:cxnSpLocks/>
            </p:cNvCxnSpPr>
            <p:nvPr/>
          </p:nvCxnSpPr>
          <p:spPr>
            <a:xfrm>
              <a:off x="6481708" y="3771633"/>
              <a:ext cx="162546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040840-92A9-4FD9-BFBA-EBFA4CF8AFD3}"/>
                </a:ext>
              </a:extLst>
            </p:cNvPr>
            <p:cNvSpPr txBox="1"/>
            <p:nvPr/>
          </p:nvSpPr>
          <p:spPr>
            <a:xfrm>
              <a:off x="6420644" y="4145274"/>
              <a:ext cx="17475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Card,</a:t>
              </a:r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Edit</a:t>
              </a:r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Geo</a:t>
              </a:r>
            </a:p>
            <a:p>
              <a:pPr algn="ctr"/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3D </a:t>
              </a:r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공간 만들기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DD2A25-CCAA-45DC-8195-5127F802E116}"/>
                </a:ext>
              </a:extLst>
            </p:cNvPr>
            <p:cNvCxnSpPr>
              <a:cxnSpLocks/>
            </p:cNvCxnSpPr>
            <p:nvPr/>
          </p:nvCxnSpPr>
          <p:spPr>
            <a:xfrm>
              <a:off x="8591546" y="2469596"/>
              <a:ext cx="1725025" cy="619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C25B8E9-5509-469E-B966-25A9C31D78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27" y="3754900"/>
              <a:ext cx="162546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D3BAAB8-3469-441A-8278-D7C53CFE33B0}"/>
                </a:ext>
              </a:extLst>
            </p:cNvPr>
            <p:cNvSpPr txBox="1"/>
            <p:nvPr/>
          </p:nvSpPr>
          <p:spPr>
            <a:xfrm>
              <a:off x="8288515" y="4145274"/>
              <a:ext cx="2331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알파 추출된 영상</a:t>
              </a:r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Card</a:t>
              </a:r>
            </a:p>
            <a:p>
              <a:pPr algn="ctr"/>
              <a:r>
                <a:rPr lang="en-US" altLang="ko-KR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3D</a:t>
              </a:r>
              <a:r>
                <a:rPr lang="ko-KR" altLang="en-US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공간에 불러오기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6B9BDA70-8612-43AA-974B-07329D74C983}"/>
                </a:ext>
              </a:extLst>
            </p:cNvPr>
            <p:cNvSpPr txBox="1"/>
            <p:nvPr/>
          </p:nvSpPr>
          <p:spPr>
            <a:xfrm>
              <a:off x="6252327" y="1634769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또 다른 방 이미지</a:t>
              </a:r>
            </a:p>
          </p:txBody>
        </p:sp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958DF27F-8998-4E47-9CF9-8868BE31B0A9}"/>
                </a:ext>
              </a:extLst>
            </p:cNvPr>
            <p:cNvSpPr txBox="1"/>
            <p:nvPr/>
          </p:nvSpPr>
          <p:spPr>
            <a:xfrm>
              <a:off x="8980210" y="1629988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Merge</a:t>
              </a:r>
              <a:endPara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32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othes_ChromaKey_Test">
            <a:hlinkClick r:id="" action="ppaction://media"/>
            <a:extLst>
              <a:ext uri="{FF2B5EF4-FFF2-40B4-BE49-F238E27FC236}">
                <a16:creationId xmlns:a16="http://schemas.microsoft.com/office/drawing/2014/main" id="{E291DCA6-5812-420C-9C05-6CD61648E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17" y="1051321"/>
            <a:ext cx="9017566" cy="47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116</Words>
  <Application>Microsoft Office PowerPoint</Application>
  <PresentationFormat>와이드스크린</PresentationFormat>
  <Paragraphs>40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나눔고딕OTF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영현</dc:creator>
  <cp:lastModifiedBy>최 영현</cp:lastModifiedBy>
  <cp:revision>12</cp:revision>
  <dcterms:created xsi:type="dcterms:W3CDTF">2021-11-10T15:25:16Z</dcterms:created>
  <dcterms:modified xsi:type="dcterms:W3CDTF">2021-11-13T18:05:13Z</dcterms:modified>
</cp:coreProperties>
</file>